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DAF529-1E63-3D5F-F84A-F863F446C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ACEEEAA-572C-410E-2501-34A25277C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3A3021-CEBA-45FE-EF92-F1A08458F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EA1B53-1785-DEF2-5329-9909BB3CD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EA410C-ABA6-D64F-F45C-50AD12CE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29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F5C43D-C503-C1C6-96E5-9764068E2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8541173-77CB-B266-8FEC-947695625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ECFC8A-1023-DC1A-8F21-716FEB7EA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4A3A8A-51CF-99D5-3E20-B15CD16C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B71950-2700-10D2-3B35-0E00E760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648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65572C6-1714-8F51-C6A6-B690126AC1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6EB09CB-3FDC-3599-84D6-6C8751421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F38C07-8B70-FA02-CBFC-4475532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CF35ED-615B-72EA-F7D0-51F2C522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AEC238-D471-9D7E-701C-FE8A77937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7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60971F-566D-2F0B-2C4B-6810202A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74C01E-CF39-E177-AB38-216D21B9B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D88B0E-C4D6-3D03-8EC3-3A4755100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4CA0BD-4A7B-61CB-6C65-DDDCD5C4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F12A88-8B5A-D7E9-71D4-58D6087F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29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BFEBF7-2E72-B65A-1FBD-185714E01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6B475A-5559-52C2-8FC1-410438212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DA8461-1C38-47B5-B5A9-1E7A4A12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62755E-3A82-F0C5-83B7-1BD3000E5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91262B6-BC69-0DE2-36D3-25511444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72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718475-E388-6732-76AC-92D6E22B9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B2E76A-2E17-9F4C-8EFA-7DF2D957D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DCED24F-608F-F27E-49B5-BD6A4087D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EF911E9-0369-5C36-EA07-136E3D7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42EDCD0-4495-D6DE-B68B-21A3041E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66190E-DDE6-BB7D-C628-3C7C8371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594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185543-B37E-ECD6-1452-D78077757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9BD76F4-9E21-3E89-9428-7B0BC81E0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93C7348-C95B-A5C0-FFD2-72A8324C3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EB57C60-03E0-DBE2-CC8A-87BC9F540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C9EC657-B0AE-9DE1-73A9-C716B07166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534F16B-C369-904F-FB03-E832522D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BBF639B-67DB-324E-4443-634B3ED8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C2721FC-74F2-2758-6E79-764E5D19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052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1AEF76-D0FB-1F78-E30D-DD42F3003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2670997-6601-462E-A35C-75DDD2D4A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9264F25-BBC8-E792-6E8D-2F8867DE3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FCD662D-46DC-E2B9-59D3-1AD4EE2DA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36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A443426-DFA0-22A8-D352-994641ECF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9E953E5-E575-0126-0D53-083041E7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9820B1-0290-2F51-6510-11D42583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969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805BFF-D5F3-1789-5369-C0665E863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74C0C3-4665-9826-C868-CA8725283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F56FE81-DD8C-A51F-443E-82035D4B1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7EF426-3570-6DD5-E533-06F7FD71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B7F685-5F59-5D0B-E702-1097FFED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C344FB2-2AE2-8C34-B0B3-1DBC33CA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048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FC2D6-B5CE-A22A-2261-10B3E7E02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C2E429D-67DD-FCBC-702B-35A87B96AD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AB57A0-3BBE-7577-A2D3-4DEE2BE05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D3D9F54-CA78-CA76-9C7B-621B7AA1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0DA2F8-8BF0-EB5A-ADB8-5772711F1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C3C1BCF-0FA3-D14A-FC0E-1E86F18E6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84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469AD57-242D-13C6-B014-09DF7A40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14BD27D-E6D7-6F2A-CE1E-9584D15C1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6FB5C2-6C85-207E-5A1F-7FB872A0C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C7FA6-4892-45D1-8EF1-7F41237CE3E0}" type="datetimeFigureOut">
              <a:rPr lang="ko-KR" altLang="en-US" smtClean="0"/>
              <a:t>2024. 6. 13.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EE6089-D5AA-E779-B587-C0E11FD37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DEA0AA-E503-87B7-988A-B6EC98587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DAEFC-E531-4793-8366-86CB6F7761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2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10BE463-B5EC-907F-9724-DCC671459CBC}"/>
              </a:ext>
            </a:extLst>
          </p:cNvPr>
          <p:cNvSpPr/>
          <p:nvPr/>
        </p:nvSpPr>
        <p:spPr>
          <a:xfrm>
            <a:off x="337379" y="123384"/>
            <a:ext cx="5583826" cy="63826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6B1824-08F8-BA28-6971-ABCA9A553288}"/>
              </a:ext>
            </a:extLst>
          </p:cNvPr>
          <p:cNvSpPr txBox="1"/>
          <p:nvPr/>
        </p:nvSpPr>
        <p:spPr>
          <a:xfrm>
            <a:off x="1184535" y="1842204"/>
            <a:ext cx="4346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4800" dirty="0" err="1">
                <a:solidFill>
                  <a:schemeClr val="bg1">
                    <a:lumMod val="50000"/>
                  </a:schemeClr>
                </a:solidFill>
              </a:rPr>
              <a:t>바스트</a:t>
            </a:r>
            <a:r>
              <a:rPr lang="ko-KR" altLang="en-US" sz="4800" dirty="0">
                <a:solidFill>
                  <a:schemeClr val="bg1">
                    <a:lumMod val="50000"/>
                  </a:schemeClr>
                </a:solidFill>
              </a:rPr>
              <a:t> 사진</a:t>
            </a:r>
            <a:r>
              <a:rPr lang="en-US" altLang="ko-KR" sz="4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3A40C6-006F-623B-FD2A-77497086DFE4}"/>
              </a:ext>
            </a:extLst>
          </p:cNvPr>
          <p:cNvSpPr txBox="1"/>
          <p:nvPr/>
        </p:nvSpPr>
        <p:spPr>
          <a:xfrm>
            <a:off x="6122283" y="2150900"/>
            <a:ext cx="5880847" cy="19312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ko-KR" altLang="en-US" sz="1600" b="1" dirty="0">
                <a:solidFill>
                  <a:schemeClr val="bg1">
                    <a:lumMod val="50000"/>
                  </a:schemeClr>
                </a:solidFill>
              </a:rPr>
              <a:t>활동 경력</a:t>
            </a:r>
            <a:endParaRPr lang="en-US" altLang="ko-KR" sz="16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ko-KR" altLang="en-US" sz="1200" b="1" dirty="0">
                <a:solidFill>
                  <a:schemeClr val="bg1">
                    <a:lumMod val="50000"/>
                  </a:schemeClr>
                </a:solidFill>
              </a:rPr>
              <a:t>장르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년도 </a:t>
            </a:r>
            <a:r>
              <a:rPr lang="ko-KR" altLang="en-US" sz="1050" dirty="0" err="1"/>
              <a:t>작품명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 err="1"/>
              <a:t>역할명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>
              <a:solidFill>
                <a:schemeClr val="bg1">
                  <a:lumMod val="50000"/>
                </a:schemeClr>
              </a:solidFill>
            </a:endParaRPr>
          </a:p>
          <a:p>
            <a:endParaRPr lang="ko-KR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09ACA882-D216-10FD-A5AB-86DDBEE79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270895"/>
              </p:ext>
            </p:extLst>
          </p:nvPr>
        </p:nvGraphicFramePr>
        <p:xfrm>
          <a:off x="6196540" y="123384"/>
          <a:ext cx="5732335" cy="1630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616">
                  <a:extLst>
                    <a:ext uri="{9D8B030D-6E8A-4147-A177-3AD203B41FA5}">
                      <a16:colId xmlns:a16="http://schemas.microsoft.com/office/drawing/2014/main" val="2071346278"/>
                    </a:ext>
                  </a:extLst>
                </a:gridCol>
                <a:gridCol w="1970491">
                  <a:extLst>
                    <a:ext uri="{9D8B030D-6E8A-4147-A177-3AD203B41FA5}">
                      <a16:colId xmlns:a16="http://schemas.microsoft.com/office/drawing/2014/main" val="746660509"/>
                    </a:ext>
                  </a:extLst>
                </a:gridCol>
                <a:gridCol w="737616">
                  <a:extLst>
                    <a:ext uri="{9D8B030D-6E8A-4147-A177-3AD203B41FA5}">
                      <a16:colId xmlns:a16="http://schemas.microsoft.com/office/drawing/2014/main" val="3014355259"/>
                    </a:ext>
                  </a:extLst>
                </a:gridCol>
                <a:gridCol w="1053739">
                  <a:extLst>
                    <a:ext uri="{9D8B030D-6E8A-4147-A177-3AD203B41FA5}">
                      <a16:colId xmlns:a16="http://schemas.microsoft.com/office/drawing/2014/main" val="3327755749"/>
                    </a:ext>
                  </a:extLst>
                </a:gridCol>
                <a:gridCol w="495257">
                  <a:extLst>
                    <a:ext uri="{9D8B030D-6E8A-4147-A177-3AD203B41FA5}">
                      <a16:colId xmlns:a16="http://schemas.microsoft.com/office/drawing/2014/main" val="3793417399"/>
                    </a:ext>
                  </a:extLst>
                </a:gridCol>
                <a:gridCol w="737616">
                  <a:extLst>
                    <a:ext uri="{9D8B030D-6E8A-4147-A177-3AD203B41FA5}">
                      <a16:colId xmlns:a16="http://schemas.microsoft.com/office/drawing/2014/main" val="2845681271"/>
                    </a:ext>
                  </a:extLst>
                </a:gridCol>
              </a:tblGrid>
              <a:tr h="231603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 명</a:t>
                      </a:r>
                      <a:endParaRPr lang="en-US" altLang="ko-KR" sz="3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 문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215087"/>
                  </a:ext>
                </a:extLst>
              </a:tr>
              <a:tr h="231603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생년월일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나이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991342"/>
                  </a:ext>
                </a:extLst>
              </a:tr>
              <a:tr h="231603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신장</a:t>
                      </a:r>
                      <a:r>
                        <a:rPr lang="en-US" altLang="ko-KR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/</a:t>
                      </a:r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체중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성별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259687"/>
                  </a:ext>
                </a:extLst>
              </a:tr>
              <a:tr h="2409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H.P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병역구분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국적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462355"/>
                  </a:ext>
                </a:extLst>
              </a:tr>
              <a:tr h="231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SNS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(@ Instagram)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취미</a:t>
                      </a:r>
                      <a:r>
                        <a:rPr lang="en-US" altLang="ko-KR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/</a:t>
                      </a:r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특기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104195"/>
                  </a:ext>
                </a:extLst>
              </a:tr>
              <a:tr h="23160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최종학력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682523"/>
                  </a:ext>
                </a:extLst>
              </a:tr>
              <a:tr h="23160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기획사 경험</a:t>
                      </a:r>
                      <a:endParaRPr lang="ko-KR" altLang="en-US" sz="9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  유  </a:t>
                      </a:r>
                      <a:r>
                        <a:rPr lang="en-US" altLang="ko-KR" sz="1100" u="none" strike="noStrike" dirty="0">
                          <a:effectLst/>
                        </a:rPr>
                        <a:t>V  /  </a:t>
                      </a:r>
                      <a:r>
                        <a:rPr lang="ko-KR" altLang="en-US" sz="1100" u="none" strike="noStrike" dirty="0">
                          <a:effectLst/>
                        </a:rPr>
                        <a:t>무 </a:t>
                      </a:r>
                      <a:r>
                        <a:rPr lang="en-US" altLang="ko-KR" sz="1100" u="none" strike="noStrike" dirty="0">
                          <a:effectLst/>
                        </a:rPr>
                        <a:t>V    [‘</a:t>
                      </a:r>
                      <a:r>
                        <a:rPr lang="ko-KR" altLang="en-US" sz="1100" u="none" strike="noStrike" dirty="0">
                          <a:effectLst/>
                        </a:rPr>
                        <a:t>유’ 선택 시</a:t>
                      </a:r>
                      <a:r>
                        <a:rPr lang="en-US" altLang="ko-KR" sz="1100" u="none" strike="noStrike" dirty="0">
                          <a:effectLst/>
                        </a:rPr>
                        <a:t>,</a:t>
                      </a:r>
                      <a:r>
                        <a:rPr lang="ko-KR" altLang="en-US" sz="1100" u="none" strike="noStrike" dirty="0">
                          <a:effectLst/>
                        </a:rPr>
                        <a:t> 회사명</a:t>
                      </a:r>
                      <a:r>
                        <a:rPr lang="en-US" altLang="ko-KR" sz="1100" u="none" strike="noStrike" dirty="0">
                          <a:effectLst/>
                        </a:rPr>
                        <a:t>, </a:t>
                      </a:r>
                      <a:r>
                        <a:rPr lang="ko-KR" altLang="en-US" sz="1100" u="none" strike="noStrike" dirty="0">
                          <a:effectLst/>
                        </a:rPr>
                        <a:t>기간 </a:t>
                      </a:r>
                      <a:r>
                        <a:rPr lang="en-US" altLang="ko-KR" sz="1100" u="none" strike="noStrike" dirty="0">
                          <a:effectLst/>
                        </a:rPr>
                        <a:t>-   ] 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201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8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CAB20C0-C9A0-0CE9-A964-BE82D4BB7942}"/>
              </a:ext>
            </a:extLst>
          </p:cNvPr>
          <p:cNvSpPr/>
          <p:nvPr/>
        </p:nvSpPr>
        <p:spPr>
          <a:xfrm>
            <a:off x="337379" y="237684"/>
            <a:ext cx="5583826" cy="63826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456E0C4-A905-20E0-670D-004D9550679E}"/>
              </a:ext>
            </a:extLst>
          </p:cNvPr>
          <p:cNvSpPr/>
          <p:nvPr/>
        </p:nvSpPr>
        <p:spPr>
          <a:xfrm>
            <a:off x="6270795" y="237684"/>
            <a:ext cx="5583826" cy="63826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51CD5-3959-4CDE-5DFA-42FF7598CE75}"/>
              </a:ext>
            </a:extLst>
          </p:cNvPr>
          <p:cNvSpPr txBox="1"/>
          <p:nvPr/>
        </p:nvSpPr>
        <p:spPr>
          <a:xfrm>
            <a:off x="955935" y="1985079"/>
            <a:ext cx="4346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4800" dirty="0">
                <a:solidFill>
                  <a:schemeClr val="bg1">
                    <a:lumMod val="50000"/>
                  </a:schemeClr>
                </a:solidFill>
              </a:rPr>
              <a:t>클로즈업 사진</a:t>
            </a:r>
            <a:r>
              <a:rPr lang="en-US" altLang="ko-KR" sz="4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4D9E70-9083-AE9A-8310-83328A0DAA2F}"/>
              </a:ext>
            </a:extLst>
          </p:cNvPr>
          <p:cNvSpPr txBox="1"/>
          <p:nvPr/>
        </p:nvSpPr>
        <p:spPr>
          <a:xfrm>
            <a:off x="7507908" y="1985079"/>
            <a:ext cx="4346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4800" dirty="0">
                <a:solidFill>
                  <a:schemeClr val="bg1">
                    <a:lumMod val="50000"/>
                  </a:schemeClr>
                </a:solidFill>
              </a:rPr>
              <a:t>전신 사진</a:t>
            </a:r>
            <a:r>
              <a:rPr lang="en-US" altLang="ko-KR" sz="4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4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95C3C30-0888-991A-2286-92B60F5876BE}"/>
              </a:ext>
            </a:extLst>
          </p:cNvPr>
          <p:cNvSpPr txBox="1"/>
          <p:nvPr/>
        </p:nvSpPr>
        <p:spPr>
          <a:xfrm>
            <a:off x="728133" y="677124"/>
            <a:ext cx="10430934" cy="5503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 latinLnBrk="1">
              <a:spcAft>
                <a:spcPts val="800"/>
              </a:spcAft>
            </a:pPr>
            <a:r>
              <a:rPr lang="ko-KR" altLang="en-US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▶ 메일제목</a:t>
            </a:r>
            <a:r>
              <a:rPr lang="en-US" altLang="ko-KR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/ </a:t>
            </a:r>
            <a:r>
              <a:rPr lang="ko-KR" altLang="en-US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파일명</a:t>
            </a:r>
            <a:endParaRPr lang="en-US" altLang="ko-KR" sz="1200" b="1" kern="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fontAlgn="base" latinLnBrk="1">
              <a:spcAft>
                <a:spcPts val="800"/>
              </a:spcAft>
            </a:pP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메일 제목 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: [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오디션 지원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] 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이름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_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생년월일</a:t>
            </a:r>
            <a:endParaRPr lang="en-US" altLang="ko-KR" sz="1200" kern="0" dirty="0">
              <a:solidFill>
                <a:srgbClr val="000000"/>
              </a:solidFill>
              <a:latin typeface="맑은 고딕" panose="020B0503020000020004" pitchFamily="50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fontAlgn="base" latinLnBrk="1">
              <a:spcAft>
                <a:spcPts val="800"/>
              </a:spcAft>
            </a:pP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파일 제목 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: [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오디션 지원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] 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이름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_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생년월일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_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파일형식</a:t>
            </a:r>
            <a:endParaRPr lang="en-US" altLang="ko-KR" sz="1200" kern="0" dirty="0">
              <a:solidFill>
                <a:srgbClr val="000000"/>
              </a:solidFill>
              <a:latin typeface="맑은 고딕" panose="020B0503020000020004" pitchFamily="50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fontAlgn="base" latinLnBrk="1">
              <a:spcAft>
                <a:spcPts val="800"/>
              </a:spcAft>
            </a:pPr>
            <a:endParaRPr lang="en-US" altLang="ko-KR" sz="1200" kern="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fontAlgn="base" latinLnBrk="1">
              <a:spcAft>
                <a:spcPts val="800"/>
              </a:spcAft>
            </a:pPr>
            <a:r>
              <a:rPr lang="ko-KR" altLang="en-US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▶ 선택 첨부 자료 </a:t>
            </a:r>
            <a:r>
              <a:rPr lang="en-US" altLang="ko-KR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(</a:t>
            </a:r>
            <a:r>
              <a:rPr lang="ko-KR" altLang="en-US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파일명 기재 준수</a:t>
            </a:r>
            <a:r>
              <a:rPr lang="en-US" altLang="ko-KR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)</a:t>
            </a:r>
          </a:p>
          <a:p>
            <a:pPr algn="just" fontAlgn="base" latinLnBrk="1">
              <a:spcAft>
                <a:spcPts val="800"/>
              </a:spcAft>
            </a:pP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- 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영상 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(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자유 연기 또는 기존 출연 작품 영상 자료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)</a:t>
            </a:r>
          </a:p>
          <a:p>
            <a:pPr algn="just" fontAlgn="base" latinLnBrk="1">
              <a:spcAft>
                <a:spcPts val="800"/>
              </a:spcAft>
            </a:pP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- </a:t>
            </a:r>
            <a:r>
              <a:rPr lang="ko-KR" altLang="en-US" sz="1200" b="0" i="0" dirty="0">
                <a:solidFill>
                  <a:srgbClr val="010D1E"/>
                </a:solidFill>
                <a:effectLst/>
                <a:latin typeface="helv__subset"/>
              </a:rPr>
              <a:t>개인 프로필 및 자유 사진 추가 첨부 가능</a:t>
            </a:r>
            <a:endParaRPr lang="en-US" altLang="ko-KR" sz="1200" kern="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fontAlgn="base" latinLnBrk="1">
              <a:spcAft>
                <a:spcPts val="800"/>
              </a:spcAft>
            </a:pPr>
            <a:endParaRPr lang="en-US" altLang="ko-KR" sz="1200" kern="0" dirty="0">
              <a:solidFill>
                <a:srgbClr val="000000"/>
              </a:solidFill>
              <a:latin typeface="맑은 고딕" panose="020B0503020000020004" pitchFamily="50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fontAlgn="base" latinLnBrk="1">
              <a:spcAft>
                <a:spcPts val="800"/>
              </a:spcAft>
            </a:pPr>
            <a:endParaRPr lang="en-US" altLang="ko-KR" sz="1200" kern="0" dirty="0">
              <a:solidFill>
                <a:srgbClr val="000000"/>
              </a:solidFill>
              <a:latin typeface="맑은 고딕" panose="020B0503020000020004" pitchFamily="50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fontAlgn="base" latinLnBrk="1">
              <a:spcAft>
                <a:spcPts val="800"/>
              </a:spcAft>
            </a:pPr>
            <a:r>
              <a:rPr lang="ko-KR" altLang="en-US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◈</a:t>
            </a:r>
            <a:r>
              <a:rPr lang="ko-KR" altLang="ko-KR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개인정보 수집 동의</a:t>
            </a:r>
            <a:endParaRPr lang="ko-KR" altLang="ko-KR" sz="1200" b="1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spcAft>
                <a:spcPts val="800"/>
              </a:spcAft>
            </a:pPr>
            <a:r>
              <a:rPr lang="en-US" altLang="ko-KR" sz="1200" kern="0" dirty="0">
                <a:solidFill>
                  <a:srgbClr val="000000"/>
                </a:solidFill>
                <a:effectLst/>
                <a:latin typeface="한컴산뜻돋움" panose="02000000000000000000" pitchFamily="2" charset="-127"/>
                <a:ea typeface="맑은 고딕" panose="020B0503020000020004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항목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: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성명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성별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국적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생년월일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신장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체중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국적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학교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연락처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(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휴대폰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이메일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),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법적 보호자 정보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(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성명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연락처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)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외</a:t>
            </a:r>
            <a:endParaRPr lang="ko-KR" altLang="ko-KR" sz="1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spcAft>
                <a:spcPts val="800"/>
              </a:spcAft>
            </a:pPr>
            <a:r>
              <a:rPr lang="en-US" altLang="ko-KR" sz="1200" kern="0" dirty="0">
                <a:solidFill>
                  <a:srgbClr val="000000"/>
                </a:solidFill>
                <a:effectLst/>
                <a:latin typeface="한컴산뜻돋움" panose="02000000000000000000" pitchFamily="2" charset="-127"/>
                <a:ea typeface="맑은 고딕" panose="020B0503020000020004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목적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: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오디션 지원자의 신상정보 파악</a:t>
            </a:r>
            <a:endParaRPr lang="ko-KR" altLang="ko-KR" sz="1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spcAft>
                <a:spcPts val="800"/>
              </a:spcAft>
            </a:pPr>
            <a:r>
              <a:rPr lang="en-US" altLang="ko-KR" sz="1200" kern="0" dirty="0">
                <a:solidFill>
                  <a:srgbClr val="000000"/>
                </a:solidFill>
                <a:effectLst/>
                <a:latin typeface="한컴산뜻돋움" panose="02000000000000000000" pitchFamily="2" charset="-127"/>
                <a:ea typeface="맑은 고딕" panose="020B0503020000020004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보유</a:t>
            </a:r>
            <a:r>
              <a:rPr lang="en-US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: </a:t>
            </a:r>
            <a:r>
              <a:rPr lang="ko-KR" altLang="ko-KR" sz="12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오디션 지원에 따른 결과 도출 후 파기</a:t>
            </a:r>
            <a:endParaRPr lang="en-US" altLang="ko-KR" sz="1200" kern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ko-KR" altLang="en-US" sz="1200" b="1" kern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◈</a:t>
            </a:r>
            <a:r>
              <a:rPr lang="ko-KR" altLang="ko-KR" sz="1200" b="1" kern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만</a:t>
            </a:r>
            <a:r>
              <a:rPr lang="en-US" altLang="ko-KR" sz="1200" b="1" kern="0" dirty="0">
                <a:solidFill>
                  <a:srgbClr val="000000"/>
                </a:solidFill>
                <a:effectLst/>
                <a:latin typeface="한컴산뜻돋움" panose="02000000000000000000" pitchFamily="2" charset="-127"/>
                <a:ea typeface="함초롬바탕" panose="02030604000101010101" pitchFamily="18" charset="-127"/>
                <a:cs typeface="굴림" panose="020B0600000101010101" pitchFamily="50" charset="-127"/>
              </a:rPr>
              <a:t> 14</a:t>
            </a:r>
            <a:r>
              <a:rPr lang="ko-KR" altLang="ko-KR" sz="1200" b="1" kern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세 미만 청소년 부모님 동의 확인 </a:t>
            </a:r>
            <a:endParaRPr lang="en-US" altLang="ko-KR" sz="1200" b="1" kern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</a:t>
            </a:r>
            <a:r>
              <a:rPr lang="ko-KR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정보통신망 이용촉진 및 정보보호에 따라 만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14</a:t>
            </a:r>
            <a:r>
              <a:rPr lang="ko-KR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세 미만의 작성자는 반드시 법정대리인의 동의를 얻어 수집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, </a:t>
            </a:r>
            <a:r>
              <a:rPr lang="ko-KR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이용하도록 합니다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.</a:t>
            </a:r>
            <a:endParaRPr lang="en-US" altLang="ko-KR" sz="1200" b="1" kern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한컴산뜻돋움" panose="02000000000000000000" pitchFamily="2" charset="-127"/>
              <a:cs typeface="굴림" panose="020B0600000101010101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Times New Roman" panose="02020603050405020304" pitchFamily="18" charset="0"/>
              </a:rPr>
              <a:t> ( 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Times New Roman" panose="02020603050405020304" pitchFamily="18" charset="0"/>
              </a:rPr>
              <a:t>부모님 성함 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Times New Roman" panose="02020603050405020304" pitchFamily="18" charset="0"/>
              </a:rPr>
              <a:t>:              </a:t>
            </a:r>
            <a:r>
              <a:rPr lang="ko-KR" altLang="en-US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Times New Roman" panose="02020603050405020304" pitchFamily="18" charset="0"/>
              </a:rPr>
              <a:t>연락처 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Times New Roman" panose="02020603050405020304" pitchFamily="18" charset="0"/>
              </a:rPr>
              <a:t>:                  )</a:t>
            </a:r>
            <a:endParaRPr lang="ko-KR" altLang="ko-KR" sz="1200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60000"/>
              </a:lnSpc>
            </a:pPr>
            <a:endParaRPr lang="en-US" altLang="ko-KR" sz="1200" kern="10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함초롬바탕" panose="020306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en-US" altLang="ko-KR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</a:t>
            </a:r>
            <a:r>
              <a:rPr lang="ko-KR" altLang="ko-KR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본인은 위 내용을 정확히 인지하고 이에 대해 동의함을 확인합니다</a:t>
            </a:r>
            <a:r>
              <a:rPr lang="en-US" altLang="ko-KR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.    ---------------------------------------- </a:t>
            </a:r>
            <a:r>
              <a:rPr lang="ko-KR" altLang="en-US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□  동의합니다</a:t>
            </a:r>
            <a:r>
              <a:rPr lang="en-US" altLang="ko-KR" sz="12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   </a:t>
            </a:r>
            <a:r>
              <a:rPr lang="ko-KR" altLang="en-US" sz="1200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한컴산뜻돋움" panose="02000000000000000000" pitchFamily="2" charset="-127"/>
                <a:cs typeface="굴림" panose="020B0600000101010101" pitchFamily="50" charset="-127"/>
              </a:rPr>
              <a:t>□  동의하지 않습니다</a:t>
            </a:r>
            <a:endParaRPr lang="ko-KR" altLang="ko-KR" sz="1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ko-KR" altLang="ko-KR" sz="1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9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234</Words>
  <Application>Microsoft Macintosh PowerPoint</Application>
  <PresentationFormat>와이드스크린</PresentationFormat>
  <Paragraphs>43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맑은 고딕</vt:lpstr>
      <vt:lpstr>한컴산뜻돋움</vt:lpstr>
      <vt:lpstr>함초롬바탕</vt:lpstr>
      <vt:lpstr>helv__subset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스튜디오 하이지음</dc:creator>
  <cp:lastModifiedBy>스튜디오 하이지음</cp:lastModifiedBy>
  <cp:revision>10</cp:revision>
  <dcterms:created xsi:type="dcterms:W3CDTF">2024-02-29T08:57:25Z</dcterms:created>
  <dcterms:modified xsi:type="dcterms:W3CDTF">2024-06-13T05:25:40Z</dcterms:modified>
</cp:coreProperties>
</file>